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836103165"/>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1475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3544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желтоқсаннан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жауын-шашын, күндіз қатты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басымырақ</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 аяз-1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30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29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30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уақыттарда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жел соғады</a:t>
            </a:r>
            <a:r>
              <a:rPr lang="kk-KZ" sz="1100" dirty="0" smtClean="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                2 </a:t>
            </a:r>
            <a:r>
              <a:rPr lang="kk-KZ" sz="1100" dirty="0" smtClean="0">
                <a:latin typeface="Times New Roman" pitchFamily="18" charset="0"/>
                <a:cs typeface="Times New Roman" pitchFamily="18" charset="0"/>
              </a:rPr>
              <a:t>градус аяз болады.</a:t>
            </a:r>
          </a:p>
          <a:p>
            <a:pPr lvl="0" indent="182563" algn="just"/>
            <a:endParaRPr lang="ru-RU" sz="1000" dirty="0">
              <a:latin typeface="Times New Roman" pitchFamily="18" charset="0"/>
              <a:cs typeface="Times New Roman" pitchFamily="18" charset="0"/>
            </a:endParaRPr>
          </a:p>
        </p:txBody>
      </p:sp>
      <p:sp>
        <p:nvSpPr>
          <p:cNvPr id="22" name="TextBox 13"/>
          <p:cNvSpPr txBox="1"/>
          <p:nvPr/>
        </p:nvSpPr>
        <p:spPr>
          <a:xfrm>
            <a:off x="5024438" y="2428868"/>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 </a:t>
            </a:r>
            <a:r>
              <a:rPr lang="ru-RU"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сақталады.</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13912</TotalTime>
  <Words>594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3502</cp:revision>
  <cp:lastPrinted>2021-07-01T03:56:27Z</cp:lastPrinted>
  <dcterms:created xsi:type="dcterms:W3CDTF">2018-03-27T06:03:00Z</dcterms:created>
  <dcterms:modified xsi:type="dcterms:W3CDTF">2024-12-29T08:05:28Z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