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821533"/>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29</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желтоқсан</a:t>
                      </a:r>
                      <a:r>
                        <a:rPr kumimoji="0" lang="kk-KZ" sz="1200" b="1" i="0" u="none" strike="noStrike" kern="1400" cap="none" spc="0" normalizeH="0" baseline="0" noProof="0" dirty="0" smtClean="0">
                          <a:ln>
                            <a:noFill/>
                          </a:ln>
                          <a:solidFill>
                            <a:srgbClr val="000000"/>
                          </a:solidFill>
                          <a:effectLst/>
                          <a:uLnTx/>
                          <a:uFillTx/>
                          <a:latin typeface="Times New Roman" panose="02020603050405020304" pitchFamily="18" charset="0"/>
                          <a:ea typeface="+mn-ea"/>
                          <a:cs typeface="+mn-cs"/>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30 </a:t>
            </a:r>
            <a:r>
              <a:rPr lang="kk-KZ" sz="1200" b="1" dirty="0" smtClean="0">
                <a:solidFill>
                  <a:prstClr val="black"/>
                </a:solidFill>
                <a:latin typeface="Times New Roman" panose="02020603050405020304" pitchFamily="18" charset="0"/>
                <a:cs typeface="Times New Roman" panose="02020603050405020304" pitchFamily="18" charset="0"/>
              </a:rPr>
              <a:t>желтоқсан</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Түнде және таңертең тұман. </a:t>
            </a:r>
            <a:r>
              <a:rPr lang="ru-RU" sz="1200" dirty="0" smtClean="0">
                <a:latin typeface="Times New Roman" panose="02020603050405020304" pitchFamily="18" charset="0"/>
                <a:cs typeface="Times New Roman" panose="02020603050405020304" pitchFamily="18" charset="0"/>
              </a:rPr>
              <a:t>Оңтүстік-батыстан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2-7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31 </a:t>
            </a:r>
            <a:r>
              <a:rPr lang="kk-KZ" sz="1200" b="1" dirty="0">
                <a:solidFill>
                  <a:prstClr val="black"/>
                </a:solidFill>
                <a:latin typeface="Times New Roman" panose="02020603050405020304" pitchFamily="18" charset="0"/>
                <a:cs typeface="Times New Roman" panose="02020603050405020304" pitchFamily="18" charset="0"/>
              </a:rPr>
              <a:t>желтоқсан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30 желтоқсан</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31 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1400">
                <a:solidFill>
                  <a:srgbClr val="000000"/>
                </a:solidFill>
                <a:latin typeface="Times New Roman" panose="02020603050405020304" pitchFamily="18" charset="0"/>
                <a:ea typeface="Times New Roman" panose="02020603050405020304" pitchFamily="18" charset="0"/>
              </a:rPr>
              <a:t>Оңтүстік-батыстан</a:t>
            </a:r>
            <a:r>
              <a:rPr lang="kk-KZ" sz="120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11-13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9053820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963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193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77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384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a:t>
                      </a:r>
                      <a:r>
                        <a:rPr lang="en-US" sz="1100" b="0" i="0" u="none" strike="noStrike" dirty="0" smtClean="0">
                          <a:solidFill>
                            <a:srgbClr val="000000"/>
                          </a:solidFill>
                          <a:latin typeface="Calibri"/>
                        </a:rPr>
                        <a:t>38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595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r>
                        <a:rPr lang="en-US" sz="1100" b="0" i="0" u="none" strike="noStrike" dirty="0" smtClean="0">
                          <a:solidFill>
                            <a:srgbClr val="000000"/>
                          </a:solidFill>
                          <a:latin typeface="Calibri"/>
                        </a:rPr>
                        <a:t>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22311</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4419</cp:revision>
  <cp:lastPrinted>2021-07-01T07:38:07Z</cp:lastPrinted>
  <dcterms:created xsi:type="dcterms:W3CDTF">2018-03-27T06:03:00Z</dcterms:created>
  <dcterms:modified xsi:type="dcterms:W3CDTF">2024-12-29T07:58:12Z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