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2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120097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9427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24358" y="130152"/>
            <a:ext cx="4813416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30 декабря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временами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севрео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just"/>
            <a:endParaRPr lang="kk-KZ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0° мороза.  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0933" y="2175199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14424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2584600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26320</TotalTime>
  <Words>696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4545</cp:revision>
  <cp:lastPrinted>2021-10-18T15:52:53Z</cp:lastPrinted>
  <dcterms:created xsi:type="dcterms:W3CDTF">2018-03-27T06:03:00Z</dcterms:created>
  <dcterms:modified xsi:type="dcterms:W3CDTF">2024-12-29T07:40:37Z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