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2" d="100"/>
          <a:sy n="82" d="100"/>
        </p:scale>
        <p:origin x="516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204716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3304287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29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ночью и утром осадки (дождь, снег), гололед. 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0-2 мороза, днем 1-3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осадки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(дождь, снег), гололед.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27697</TotalTime>
  <Words>603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3656</cp:revision>
  <cp:lastPrinted>2021-10-15T03:50:29Z</cp:lastPrinted>
  <dcterms:created xsi:type="dcterms:W3CDTF">2018-03-27T06:03:00Z</dcterms:created>
  <dcterms:modified xsi:type="dcterms:W3CDTF">2024-12-29T06:36:49Z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