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30150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снег, днем низовая метель. Ветер юго-западный 7-12, днем порывы 15-18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534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декабря, ночью 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5313</cp:revision>
  <cp:lastPrinted>2021-02-03T11:37:00Z</cp:lastPrinted>
  <dcterms:created xsi:type="dcterms:W3CDTF">2018-03-27T06:03:00Z</dcterms:created>
  <dcterms:modified xsi:type="dcterms:W3CDTF">2024-12-29T09:38:34Z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