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46794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5-10 м/с. Температура воздуха ночью 10-12, днем 7-9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31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13-15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350432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декабря, ночью 31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38827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6043</cp:revision>
  <cp:lastPrinted>2021-11-30T05:55:24Z</cp:lastPrinted>
  <dcterms:created xsi:type="dcterms:W3CDTF">2018-03-27T06:03:00Z</dcterms:created>
  <dcterms:modified xsi:type="dcterms:W3CDTF">2024-12-29T06:21:05Z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