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426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77004497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декабря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50570838"/>
              </p:ext>
            </p:extLst>
          </p:nvPr>
        </p:nvGraphicFramePr>
        <p:xfrm>
          <a:off x="5018435" y="630932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1215" y="3669454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29 декабря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72295" y="21590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с переходом на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3-8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4-6°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до 08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3-8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72295" y="2336661"/>
            <a:ext cx="4761493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4982735" y="328970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1, 2, 3 степени НМУ отсутствует.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8862808"/>
              </p:ext>
            </p:extLst>
          </p:nvPr>
        </p:nvGraphicFramePr>
        <p:xfrm>
          <a:off x="5018267" y="413111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106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85270" y="6326524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0189" y="6018747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Бухтоярова Л.А. /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21031</TotalTime>
  <Words>596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4175</cp:revision>
  <cp:lastPrinted>2021-10-14T11:15:53Z</cp:lastPrinted>
  <dcterms:created xsi:type="dcterms:W3CDTF">2018-03-27T06:03:00Z</dcterms:created>
  <dcterms:modified xsi:type="dcterms:W3CDTF">2024-12-29T07:48:40Z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