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26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97934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96147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700" dirty="0"/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8373" y="219168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19741" y="31772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32767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4722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21847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4208</cp:revision>
  <cp:lastPrinted>2021-07-01T03:56:27Z</cp:lastPrinted>
  <dcterms:created xsi:type="dcterms:W3CDTF">2018-03-27T06:03:00Z</dcterms:created>
  <dcterms:modified xsi:type="dcterms:W3CDTF">2024-12-29T07:45:59Z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