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00" y="8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31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641431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западный, юго-западный  7-12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9-11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17645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5950</cp:revision>
  <cp:lastPrinted>2021-07-01T03:56:27Z</cp:lastPrinted>
  <dcterms:created xsi:type="dcterms:W3CDTF">2018-03-27T06:03:00Z</dcterms:created>
  <dcterms:modified xsi:type="dcterms:W3CDTF">2024-12-29T08:24:25Z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