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24972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89998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снег, днем осадки (дождь, снег). Временами гололед, туман. Ветер северо-восточный с переходом на юго-западный 5-10 м/с. Температура воздуха ночью 5-7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небольшой снег.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5705155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 М.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14460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3296</cp:revision>
  <cp:lastPrinted>2021-07-01T03:56:27Z</cp:lastPrinted>
  <dcterms:created xsi:type="dcterms:W3CDTF">2018-03-27T06:03:00Z</dcterms:created>
  <dcterms:modified xsi:type="dcterms:W3CDTF">2024-12-29T07:46:58Z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