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602" y="-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79667942"/>
              </p:ext>
            </p:extLst>
          </p:nvPr>
        </p:nvGraphicFramePr>
        <p:xfrm>
          <a:off x="307975" y="2471152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364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декабря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5632" y="215900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2024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восточный 6-11 м/с. Температура воздуха ночью 9-11, днем 5-7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31 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по 08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2024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29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90084181"/>
              </p:ext>
            </p:extLst>
          </p:nvPr>
        </p:nvGraphicFramePr>
        <p:xfrm>
          <a:off x="5097016" y="4124687"/>
          <a:ext cx="4536504" cy="205910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4238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58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2.473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1.322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8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Ж.А./ Токен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24881</TotalTime>
  <Words>642</Words>
  <Application>Microsoft Office PowerPoint</Application>
  <PresentationFormat>Лист A4 (210x297 мм)</PresentationFormat>
  <Paragraphs>107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4557</cp:revision>
  <cp:lastPrinted>2021-07-01T03:56:27Z</cp:lastPrinted>
  <dcterms:created xsi:type="dcterms:W3CDTF">2018-03-27T06:03:00Z</dcterms:created>
  <dcterms:modified xsi:type="dcterms:W3CDTF">2024-12-29T08:37:56Z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