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54" d="100"/>
          <a:sy n="154" d="100"/>
        </p:scale>
        <p:origin x="-888" y="7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53410896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364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5678002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0.221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0.217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небольшие осадки (дождь, снег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уман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гололед.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4-6,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2-4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осадков, туман. 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-14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4-6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28605</TotalTime>
  <Words>603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5293</cp:revision>
  <cp:lastPrinted>2021-07-01T03:56:27Z</cp:lastPrinted>
  <dcterms:created xsi:type="dcterms:W3CDTF">2018-03-27T06:03:00Z</dcterms:created>
  <dcterms:modified xsi:type="dcterms:W3CDTF">2024-12-29T07:42:07Z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