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6D8F39-C0E9-4563-9319-F7BB28F6F1B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48C73-62A0-4E73-B5D2-7A78A4BF9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9159F-08D8-4769-8462-C19DAEDF93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7CF6-9DFC-404B-B4BA-267E98EF07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F0129-87E0-44ED-96AA-FFE970973F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8E62D-B0A9-420F-BC8F-78722DCC42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BDDAB-E9DF-4509-A656-2050748708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4EEAC-07BB-4B37-AF75-059BACC97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CDBFC-0EF7-411F-9119-EDF5A0E1AA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DAAA1-B3D3-4922-B16C-4F04552246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4000C-6D2B-4325-A6CF-A90D236BF0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FC9B9-AE45-4F1C-AB12-CD924CA678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67991F9-0581-46A7-A5DE-B7E7F19058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364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декабря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14300"/>
            <a:ext cx="4945063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29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30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</a:t>
            </a:r>
            <a:r>
              <a:rPr lang="kk-KZ" dirty="0">
                <a:solidFill>
                  <a:schemeClr val="tx1"/>
                </a:solidFill>
              </a:rPr>
              <a:t>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без осадков. Ветер юго-западный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3-5 </a:t>
            </a:r>
            <a:r>
              <a:rPr lang="kk-KZ" dirty="0">
                <a:solidFill>
                  <a:schemeClr val="tx1"/>
                </a:solidFill>
              </a:rPr>
              <a:t>мороза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 smtClean="0">
                <a:solidFill>
                  <a:schemeClr val="tx1"/>
                </a:solidFill>
              </a:rPr>
              <a:t>4-6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r>
              <a:rPr lang="ru-RU" sz="1100" dirty="0"/>
              <a:t> 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30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осадки (преимущественно снег), гололед. Временами туман.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597900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5967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30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31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29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С.Л.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23053</TotalTime>
  <Words>738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5415</cp:revision>
  <cp:lastPrinted>2021-07-01T09:11:30Z</cp:lastPrinted>
  <dcterms:created xsi:type="dcterms:W3CDTF">2018-03-27T06:03:00Z</dcterms:created>
  <dcterms:modified xsi:type="dcterms:W3CDTF">2024-12-29T06:29:41Z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