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2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1373298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363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231380"/>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түнде қар. Оңтүстік-батыстан </a:t>
            </a:r>
            <a:r>
              <a:rPr lang="kk-KZ" sz="1200" dirty="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оңтүстік-шығысқа </a:t>
            </a:r>
            <a:r>
              <a:rPr lang="kk-KZ" sz="1200" dirty="0" smtClean="0">
                <a:solidFill>
                  <a:prstClr val="black"/>
                </a:solidFill>
                <a:latin typeface="Times New Roman" pitchFamily="18" charset="0"/>
                <a:cs typeface="Times New Roman" pitchFamily="18" charset="0"/>
              </a:rPr>
              <a:t>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10-12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4-6° аяз.</a:t>
            </a:r>
            <a:endParaRPr lang="kk-KZ" sz="1200" dirty="0">
              <a:solidFill>
                <a:prstClr val="black"/>
              </a:solidFill>
              <a:latin typeface="Times New Roman" pitchFamily="18" charset="0"/>
              <a:cs typeface="Times New Roman" pitchFamily="18" charset="0"/>
            </a:endParaRPr>
          </a:p>
          <a:p>
            <a:pPr lvl="0" indent="185738" algn="ctr"/>
            <a:endParaRPr lang="ru-RU" altLang="ru-RU" sz="800" b="1" dirty="0" smtClean="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желто</a:t>
            </a:r>
            <a:r>
              <a:rPr lang="kk-KZ" altLang="ru-RU" sz="1200" b="1" dirty="0">
                <a:latin typeface="Times New Roman" panose="02020603050405020304" pitchFamily="18" charset="0"/>
                <a:cs typeface="Times New Roman" panose="02020603050405020304" pitchFamily="18" charset="0"/>
              </a:rPr>
              <a:t>қсан</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30</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Жел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5-10</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Ауа температурасы 8-10° аяз болады.</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25122" y="221257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6551" y="31483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54806930"/>
              </p:ext>
            </p:extLst>
          </p:nvPr>
        </p:nvGraphicFramePr>
        <p:xfrm>
          <a:off x="5025122" y="3933056"/>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 / 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23670</TotalTime>
  <Words>633</Words>
  <Application>Microsoft Office PowerPoint</Application>
  <PresentationFormat>Лист A4 (210x297 мм)</PresentationFormat>
  <Paragraphs>111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4450</cp:revision>
  <cp:lastPrinted>2021-07-01T03:56:27Z</cp:lastPrinted>
  <dcterms:created xsi:type="dcterms:W3CDTF">2018-03-27T06:03:00Z</dcterms:created>
  <dcterms:modified xsi:type="dcterms:W3CDTF">2024-12-28T07:38:36Z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