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chemeClr val="tx1"/>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886901640"/>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latin typeface="Times New Roman" panose="02020603050405020304" pitchFamily="18" charset="0"/>
                <a:cs typeface="Times New Roman" panose="02020603050405020304" pitchFamily="18" charset="0"/>
              </a:rPr>
              <a:t>Қазақстан</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Республикасы</a:t>
            </a:r>
            <a:r>
              <a:rPr lang="ru-RU" altLang="ru-RU" sz="1400" b="1" dirty="0">
                <a:latin typeface="Times New Roman" panose="02020603050405020304" pitchFamily="18" charset="0"/>
                <a:cs typeface="Times New Roman" panose="02020603050405020304" pitchFamily="18" charset="0"/>
              </a:rPr>
              <a:t> Экология </a:t>
            </a:r>
            <a:r>
              <a:rPr lang="ru-RU" altLang="ru-RU" sz="1400" b="1" dirty="0" err="1">
                <a:latin typeface="Times New Roman" panose="02020603050405020304" pitchFamily="18" charset="0"/>
                <a:cs typeface="Times New Roman" panose="02020603050405020304" pitchFamily="18" charset="0"/>
              </a:rPr>
              <a:t>және</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табиғи</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ресурстар</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министрлігі</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«ҚАЗГИДРОМЕТ» РМК</a:t>
            </a:r>
            <a:endParaRPr lang="ru-RU" altLang="ru-RU" sz="1200" b="1" dirty="0">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695778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30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349343917"/>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29145"/>
              </p:ext>
            </p:extLst>
          </p:nvPr>
        </p:nvGraphicFramePr>
        <p:xfrm>
          <a:off x="4887749" y="4178852"/>
          <a:ext cx="4781606" cy="1097386"/>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2582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23771</TotalTime>
  <Words>545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4421</cp:revision>
  <cp:lastPrinted>2021-07-01T07:38:07Z</cp:lastPrinted>
  <dcterms:created xsi:type="dcterms:W3CDTF">2018-03-27T06:03:00Z</dcterms:created>
  <dcterms:modified xsi:type="dcterms:W3CDTF">2024-12-28T08:39:56Z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