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254891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24261"/>
          </a:xfrm>
          <a:prstGeom prst="rect">
            <a:avLst/>
          </a:prstGeom>
        </p:spPr>
        <p:txBody>
          <a:bodyPr wrap="square">
            <a:spAutoFit/>
          </a:bodyPr>
          <a:lstStyle/>
          <a:p>
            <a:pPr indent="182563" algn="ctr"/>
            <a:endParaRPr lang="kk-KZ" altLang="ru-RU" sz="1300" b="1">
              <a:latin typeface="Times New Roman" panose="02020603050405020304" pitchFamily="18" charset="0"/>
              <a:cs typeface="Times New Roman" panose="02020603050405020304" pitchFamily="18" charset="0"/>
            </a:endParaRPr>
          </a:p>
          <a:p>
            <a:pPr indent="182563" algn="ctr"/>
            <a:r>
              <a:rPr lang="kk-KZ" altLang="ru-RU" sz="1300" b="1">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29 желтоқсанға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28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9-14 м/с. </a:t>
            </a:r>
            <a:r>
              <a:rPr lang="kk-KZ" sz="1300" dirty="0">
                <a:effectLst/>
                <a:latin typeface="Times New Roman" panose="02020603050405020304" pitchFamily="18" charset="0"/>
                <a:ea typeface="Calibri" panose="020F0502020204030204" pitchFamily="34" charset="0"/>
              </a:rPr>
              <a:t>Ауа температурасы түнде 6-8, күндіз 3-5 аяз</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30 желтоқсанға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29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желто</a:t>
            </a:r>
            <a:r>
              <a:rPr lang="kk-KZ" sz="1000" b="1" dirty="0">
                <a:solidFill>
                  <a:srgbClr val="000000"/>
                </a:solidFill>
                <a:latin typeface="Times New Roman" panose="02020603050405020304" pitchFamily="18" charset="0"/>
                <a:cs typeface="Times New Roman" panose="02020603050405020304" pitchFamily="18" charset="0"/>
              </a:rPr>
              <a:t>қсанның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2009057"/>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17679</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3371</cp:revision>
  <cp:lastPrinted>2021-07-01T07:38:07Z</cp:lastPrinted>
  <dcterms:created xsi:type="dcterms:W3CDTF">2018-03-27T06:03:00Z</dcterms:created>
  <dcterms:modified xsi:type="dcterms:W3CDTF">2024-12-28T07:47:23Z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