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2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9201480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8391849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түнде </a:t>
            </a:r>
            <a:r>
              <a:rPr lang="kk-KZ" sz="1200" dirty="0" smtClean="0">
                <a:latin typeface="Times New Roman"/>
                <a:ea typeface="Times New Roman"/>
              </a:rPr>
              <a:t>аздаған </a:t>
            </a:r>
            <a:r>
              <a:rPr lang="kk-KZ" sz="1200" dirty="0" smtClean="0">
                <a:latin typeface="Times New Roman"/>
                <a:ea typeface="Times New Roman"/>
              </a:rPr>
              <a:t>жауын-шашын </a:t>
            </a:r>
            <a:r>
              <a:rPr lang="kk-KZ" sz="1200" dirty="0" smtClean="0">
                <a:latin typeface="Times New Roman"/>
                <a:ea typeface="Times New Roman"/>
              </a:rPr>
              <a:t>(қар, жаңбыр</a:t>
            </a:r>
            <a:r>
              <a:rPr lang="ru-RU" sz="1200" dirty="0" smtClean="0">
                <a:latin typeface="Times New Roman"/>
                <a:ea typeface="Times New Roman"/>
              </a:rPr>
              <a:t>)</a:t>
            </a:r>
            <a:r>
              <a:rPr lang="kk-KZ" sz="1200" dirty="0" smtClean="0">
                <a:latin typeface="Times New Roman"/>
                <a:ea typeface="Times New Roman"/>
              </a:rPr>
              <a:t>, </a:t>
            </a:r>
            <a:r>
              <a:rPr lang="kk-KZ" sz="1200" dirty="0" smtClean="0">
                <a:latin typeface="Times New Roman"/>
                <a:ea typeface="Times New Roman"/>
              </a:rPr>
              <a:t>көктайғақ. Шығыстан, </a:t>
            </a:r>
            <a:r>
              <a:rPr lang="kk-KZ" sz="1200" dirty="0" smtClean="0">
                <a:latin typeface="Times New Roman"/>
                <a:ea typeface="Times New Roman"/>
              </a:rPr>
              <a:t>солтүстік-шығыстан </a:t>
            </a:r>
            <a:r>
              <a:rPr lang="kk-KZ" sz="1200" dirty="0">
                <a:latin typeface="Times New Roman"/>
                <a:ea typeface="Times New Roman"/>
              </a:rPr>
              <a:t>жел соғады, күші 5-10 м/с. Ауа температурасы түнде </a:t>
            </a:r>
            <a:r>
              <a:rPr lang="kk-KZ" sz="1200" dirty="0" smtClean="0">
                <a:latin typeface="Times New Roman"/>
                <a:ea typeface="Times New Roman"/>
              </a:rPr>
              <a:t>2-4 </a:t>
            </a:r>
            <a:r>
              <a:rPr lang="kk-KZ" sz="1200" dirty="0" smtClean="0">
                <a:latin typeface="Times New Roman"/>
                <a:ea typeface="Times New Roman"/>
              </a:rPr>
              <a:t>аяз, </a:t>
            </a:r>
            <a:r>
              <a:rPr lang="kk-KZ" sz="1200" dirty="0">
                <a:latin typeface="Times New Roman"/>
                <a:ea typeface="Times New Roman"/>
              </a:rPr>
              <a:t>күндіз </a:t>
            </a:r>
            <a:r>
              <a:rPr lang="kk-KZ" sz="1200" dirty="0" smtClean="0">
                <a:latin typeface="Times New Roman"/>
                <a:ea typeface="Times New Roman"/>
              </a:rPr>
              <a:t>0 градус</a:t>
            </a:r>
            <a:r>
              <a:rPr lang="kk-KZ" sz="1200" dirty="0" smtClean="0">
                <a:latin typeface="Times New Roman"/>
                <a:ea typeface="Times New Roman"/>
              </a:rPr>
              <a:t>.</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a:solidFill>
                  <a:srgbClr val="000000"/>
                </a:solidFill>
                <a:latin typeface="Times New Roman"/>
                <a:ea typeface="Times New Roman"/>
              </a:rPr>
              <a:t>жауын-шашынсыз. </a:t>
            </a:r>
            <a:r>
              <a:rPr lang="kk-KZ" sz="1200" dirty="0">
                <a:latin typeface="Times New Roman"/>
                <a:ea typeface="Times New Roman"/>
              </a:rPr>
              <a:t>Түнде және таңертең тұман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0-5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5-7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7093"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30 желтоқсан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24616</TotalTime>
  <Words>557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4169</cp:revision>
  <cp:lastPrinted>2023-02-06T06:57:51Z</cp:lastPrinted>
  <dcterms:created xsi:type="dcterms:W3CDTF">2018-03-27T06:03:00Z</dcterms:created>
  <dcterms:modified xsi:type="dcterms:W3CDTF">2024-12-28T07:28:50Z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