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300"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363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28 </a:t>
                      </a:r>
                      <a:r>
                        <a:rPr lang="kk-KZ" altLang="zh-CN" sz="1200" b="1" i="1" baseline="0" dirty="0">
                          <a:solidFill>
                            <a:srgbClr val="000000"/>
                          </a:solidFill>
                          <a:latin typeface="Times New Roman" pitchFamily="18" charset="0"/>
                          <a:cs typeface="Times New Roman" pitchFamily="18" charset="0"/>
                        </a:rPr>
                        <a:t>желтоқсан</a:t>
                      </a:r>
                      <a:endParaRPr lang="zh-CN" altLang="x-none" sz="1200" b="1" i="1" dirty="0">
                        <a:solidFill>
                          <a:schemeClr val="tx2">
                            <a:lumMod val="75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28 </a:t>
            </a:r>
            <a:r>
              <a:rPr lang="kk-KZ" altLang="zh-CN" sz="1200" b="1" dirty="0">
                <a:solidFill>
                  <a:srgbClr val="000000"/>
                </a:solidFill>
                <a:latin typeface="Times New Roman" pitchFamily="18" charset="0"/>
                <a:cs typeface="Times New Roman" pitchFamily="18" charset="0"/>
              </a:rPr>
              <a:t>желтоқсан</a:t>
            </a:r>
            <a:r>
              <a:rPr lang="kk-KZ" altLang="ru-RU" sz="1200" b="1" dirty="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13837982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16632"/>
            <a:ext cx="4824536" cy="1785104"/>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29 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28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29 желтоқсанға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күндіз қар, </a:t>
            </a:r>
            <a:r>
              <a:rPr lang="kk-KZ" sz="1100" dirty="0" smtClean="0">
                <a:latin typeface="Times New Roman" pitchFamily="18" charset="0"/>
                <a:cs typeface="Times New Roman" pitchFamily="18" charset="0"/>
              </a:rPr>
              <a:t>жаяу бұрқасын</a:t>
            </a:r>
            <a:r>
              <a:rPr lang="kk-KZ" sz="1100" dirty="0">
                <a:latin typeface="Times New Roman" pitchFamily="18" charset="0"/>
                <a:cs typeface="Times New Roman" pitchFamily="18" charset="0"/>
              </a:rPr>
              <a:t>. Оңтүстік-батыстан жел соғады, күші 9-14</a:t>
            </a:r>
            <a:r>
              <a:rPr lang="kk-KZ" sz="1100" dirty="0" smtClean="0">
                <a:latin typeface="Times New Roman" pitchFamily="18" charset="0"/>
                <a:cs typeface="Times New Roman" pitchFamily="18" charset="0"/>
              </a:rPr>
              <a:t>, түнде </a:t>
            </a:r>
            <a:r>
              <a:rPr lang="kk-KZ" sz="1100" dirty="0">
                <a:latin typeface="Times New Roman" pitchFamily="18" charset="0"/>
                <a:cs typeface="Times New Roman" pitchFamily="18" charset="0"/>
              </a:rPr>
              <a:t>екпіні</a:t>
            </a:r>
            <a:r>
              <a:rPr lang="kk-KZ" sz="1100" dirty="0"/>
              <a:t> </a:t>
            </a:r>
            <a:r>
              <a:rPr lang="kk-KZ" sz="1100" dirty="0">
                <a:latin typeface="Times New Roman" pitchFamily="18" charset="0"/>
                <a:cs typeface="Times New Roman" pitchFamily="18" charset="0"/>
              </a:rPr>
              <a:t>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a:latin typeface="Times New Roman" pitchFamily="18" charset="0"/>
                <a:cs typeface="Times New Roman" pitchFamily="18" charset="0"/>
              </a:rPr>
              <a:t>түнде </a:t>
            </a:r>
            <a:r>
              <a:rPr lang="kk-KZ" sz="1100" smtClean="0">
                <a:latin typeface="Times New Roman" pitchFamily="18" charset="0"/>
                <a:cs typeface="Times New Roman" pitchFamily="18" charset="0"/>
              </a:rPr>
              <a:t>8-10, </a:t>
            </a:r>
            <a:r>
              <a:rPr lang="kk-KZ" sz="1100" dirty="0">
                <a:latin typeface="Times New Roman" pitchFamily="18" charset="0"/>
                <a:cs typeface="Times New Roman" pitchFamily="18" charset="0"/>
              </a:rPr>
              <a:t>күндіз 5-7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endParaRPr lang="kk-KZ" altLang="ru-RU" sz="1100" b="1" dirty="0">
              <a:solidFill>
                <a:srgbClr val="000000"/>
              </a:solidFill>
              <a:latin typeface="Times New Roman" pitchFamily="18" charset="0"/>
              <a:cs typeface="Times New Roman" pitchFamily="18" charset="0"/>
            </a:endParaRPr>
          </a:p>
          <a:p>
            <a:pPr indent="180975" algn="ctr">
              <a:tabLst>
                <a:tab pos="179388" algn="l"/>
              </a:tabLst>
            </a:pPr>
            <a:r>
              <a:rPr lang="kk-KZ" altLang="ru-RU" sz="1100" b="1" dirty="0">
                <a:solidFill>
                  <a:srgbClr val="000000"/>
                </a:solidFill>
                <a:latin typeface="Times New Roman" pitchFamily="18" charset="0"/>
                <a:cs typeface="Times New Roman" pitchFamily="18" charset="0"/>
              </a:rPr>
              <a:t>30 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29 желтоқсанға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30 желтоқсанға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Оңтүстік-батыстан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10-12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29</a:t>
            </a:r>
            <a:r>
              <a:rPr lang="kk-KZ" sz="1100" dirty="0">
                <a:solidFill>
                  <a:srgbClr val="000000"/>
                </a:solidFill>
                <a:latin typeface="Times New Roman" pitchFamily="18" charset="0"/>
                <a:cs typeface="Times New Roman" pitchFamily="18" charset="0"/>
              </a:rPr>
              <a:t> желтоқсан</a:t>
            </a:r>
            <a:r>
              <a:rPr lang="kk-KZ" sz="1100" dirty="0">
                <a:solidFill>
                  <a:schemeClr val="tx1"/>
                </a:solidFill>
                <a:latin typeface="Times New Roman" pitchFamily="18" charset="0"/>
                <a:cs typeface="Times New Roman" pitchFamily="18" charset="0"/>
              </a:rPr>
              <a:t>да, 30 </a:t>
            </a:r>
            <a:r>
              <a:rPr lang="kk-KZ" sz="1100" dirty="0">
                <a:solidFill>
                  <a:srgbClr val="000000"/>
                </a:solidFill>
                <a:latin typeface="Times New Roman" pitchFamily="18" charset="0"/>
                <a:cs typeface="Times New Roman" pitchFamily="18" charset="0"/>
              </a:rPr>
              <a:t>желтоқсан</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15843</TotalTime>
  <Words>555</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5680</cp:revision>
  <cp:lastPrinted>2021-07-01T03:56:27Z</cp:lastPrinted>
  <dcterms:created xsi:type="dcterms:W3CDTF">2018-03-27T06:03:00Z</dcterms:created>
  <dcterms:modified xsi:type="dcterms:W3CDTF">2024-12-28T09:21:38Z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