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1" d="100"/>
          <a:sy n="81" d="100"/>
        </p:scale>
        <p:origin x="658"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225351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28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837946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29</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28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29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 күндіз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7-12 м/с.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9-11, күндіз 4-6 аяз.</a:t>
            </a:r>
          </a:p>
          <a:p>
            <a:pPr algn="ctr"/>
            <a:r>
              <a:rPr lang="ru-RU" sz="1100" b="1" kern="1400" dirty="0">
                <a:latin typeface="Times New Roman" panose="02020603050405020304" pitchFamily="18" charset="0"/>
                <a:cs typeface="Times New Roman" panose="02020603050405020304" pitchFamily="18" charset="0"/>
              </a:rPr>
              <a:t>30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29 желтоқсан с. 20-ден 30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аздаған қар</a:t>
            </a:r>
            <a:r>
              <a:rPr lang="kk-KZ" sz="1100" dirty="0">
                <a:latin typeface="Times New Roman" panose="02020603050405020304" pitchFamily="18" charset="0"/>
                <a:cs typeface="Times New Roman" panose="02020603050405020304" pitchFamily="18" charset="0"/>
              </a:rPr>
              <a:t>. Батыстан</a:t>
            </a:r>
            <a:r>
              <a:rPr lang="ru-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жел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7-12</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29</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30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36026</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5809</cp:revision>
  <cp:lastPrinted>2023-01-16T10:13:34Z</cp:lastPrinted>
  <dcterms:created xsi:type="dcterms:W3CDTF">2018-03-27T06:03:00Z</dcterms:created>
  <dcterms:modified xsi:type="dcterms:W3CDTF">2024-12-28T07:53:09Z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