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251010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p>
          <a:p>
            <a:pPr lvl="0" indent="185738" algn="ctr"/>
            <a:endParaRPr lang=""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ru-RU" sz="1200" dirty="0" smtClean="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3870" y="2204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1196813"/>
              </p:ext>
            </p:extLst>
          </p:nvPr>
        </p:nvGraphicFramePr>
        <p:xfrm>
          <a:off x="5026358"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20164</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2021-07-01T03:56:27Z</cp:lastPrinted>
  <dcterms:created xsi:type="dcterms:W3CDTF">2018-03-27T06:03:00Z</dcterms:created>
  <dcterms:modified xsi:type="dcterms:W3CDTF">2024-12-28T07:55:30Z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