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610316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544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күннің соңында жаңбыр жауады. Түнде және таңертең тұман түседі. Оңтүстік-шығыстан оңтүстік-батысқа ауысатын жел соғады, күші 8-13 м/с. Ауа температурасы түнде 2-4 градус аяз,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жел соғады</a:t>
            </a:r>
            <a:r>
              <a:rPr lang="kk-KZ" sz="1100" dirty="0" smtClean="0">
                <a:latin typeface="Times New Roman" pitchFamily="18" charset="0"/>
                <a:cs typeface="Times New Roman" pitchFamily="18" charset="0"/>
              </a:rPr>
              <a:t>, күші  8-13 м/с. Ауа температурасы  2-4 градус аяз болады.</a:t>
            </a:r>
          </a:p>
          <a:p>
            <a:pPr lvl="0" indent="182563" algn="just"/>
            <a:endParaRPr lang="ru-RU" sz="10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сақталады.</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13907</TotalTime>
  <Words>592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3501</cp:revision>
  <cp:lastPrinted>2021-07-01T03:56:27Z</cp:lastPrinted>
  <dcterms:created xsi:type="dcterms:W3CDTF">2018-03-27T06:03:00Z</dcterms:created>
  <dcterms:modified xsi:type="dcterms:W3CDTF">2024-12-28T07:40:16Z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