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2" d="100"/>
          <a:sy n="102" d="100"/>
        </p:scale>
        <p:origin x="426" y="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71960898"/>
              </p:ext>
            </p:extLst>
          </p:nvPr>
        </p:nvGraphicFramePr>
        <p:xfrm>
          <a:off x="307975" y="2588895"/>
          <a:ext cx="4465638" cy="21488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363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декабря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9427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24358" y="130152"/>
            <a:ext cx="4813416" cy="20467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</a:t>
            </a:r>
            <a:endParaRPr lang="ru-RU" alt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ночью снег.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переходом на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7-12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10-12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indent="177800" algn="just"/>
            <a:endParaRPr lang="kk-KZ" sz="7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снег.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юго-восточный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5-10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с. Температура воздуха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0° мороза.  </a:t>
            </a:r>
            <a:endParaRPr lang="kk-KZ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4990933" y="2175199"/>
            <a:ext cx="4761493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5015689" y="3112252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 1, 2, 3 степени НМУ отсутствует.</a:t>
            </a: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64855441"/>
              </p:ext>
            </p:extLst>
          </p:nvPr>
        </p:nvGraphicFramePr>
        <p:xfrm>
          <a:off x="5010029" y="3840873"/>
          <a:ext cx="4680168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244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40133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3829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005064"/>
            <a:ext cx="4808536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4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ул.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Широкая, 44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6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пр.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Иманғабасова А.Т. / Акылбаева М.М.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26315</TotalTime>
  <Words>686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4539</cp:revision>
  <cp:lastPrinted>2021-10-18T15:52:53Z</cp:lastPrinted>
  <dcterms:created xsi:type="dcterms:W3CDTF">2018-03-27T06:03:00Z</dcterms:created>
  <dcterms:modified xsi:type="dcterms:W3CDTF">2024-12-28T07:38:39Z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