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485728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Облачно, днем снег. Ветер юго-западный 7-12 м/с. Температура воздуха ночью 9-11, днем 4-6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30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небольшой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83979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декабря, ночью 30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38818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6041</cp:revision>
  <cp:lastPrinted>2021-11-30T05:55:24Z</cp:lastPrinted>
  <dcterms:created xsi:type="dcterms:W3CDTF">2018-03-27T06:03:00Z</dcterms:created>
  <dcterms:modified xsi:type="dcterms:W3CDTF">2024-12-28T06:20:57Z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