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486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0343819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небольшой снег. Ветер юго-западный 9-14 м/с. Температура воздуха ночью 7-9, днем 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Ночью и утром туман.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 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189052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24823</TotalTime>
  <Words>647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4555</cp:revision>
  <cp:lastPrinted>2021-07-01T03:56:27Z</cp:lastPrinted>
  <dcterms:created xsi:type="dcterms:W3CDTF">2018-03-27T06:03:00Z</dcterms:created>
  <dcterms:modified xsi:type="dcterms:W3CDTF">2024-12-28T08:05:39Z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