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45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79609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6-11 м/с. Температура воздуха ночью 7-9, днем 5-7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671356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2192</TotalTime>
  <Words>546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362</cp:revision>
  <cp:lastPrinted>2021-07-01T03:56:27Z</cp:lastPrinted>
  <dcterms:created xsi:type="dcterms:W3CDTF">2024-09-22T07:48:17Z</dcterms:created>
  <dcterms:modified xsi:type="dcterms:W3CDTF">2024-12-28T08:39:41Z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