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36" d="100"/>
          <a:sy n="136" d="100"/>
        </p:scale>
        <p:origin x="-1440" y="5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888420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67800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Обллачно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днем небольшие осадки (дождь, снег)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Туман, гололед.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с переходом на северо-западный 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0-2 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осадков,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 5-10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28602</TotalTime>
  <Words>608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5291</cp:revision>
  <cp:lastPrinted>2021-07-01T03:56:27Z</cp:lastPrinted>
  <dcterms:created xsi:type="dcterms:W3CDTF">2018-03-27T06:03:00Z</dcterms:created>
  <dcterms:modified xsi:type="dcterms:W3CDTF">2024-12-28T06:19:30Z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