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2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36264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96147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8139" y="23122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9741" y="325078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57972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4722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21842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4203</cp:revision>
  <cp:lastPrinted>2021-07-01T03:56:27Z</cp:lastPrinted>
  <dcterms:created xsi:type="dcterms:W3CDTF">2018-03-27T06:03:00Z</dcterms:created>
  <dcterms:modified xsi:type="dcterms:W3CDTF">2024-12-28T07:46:56Z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