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405540019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363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дека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18115630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 конце дня дождь.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и утром туман. Ветер 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 переходом на юго-западный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осадки (дождь, снег), туман.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143116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сохраняется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13962</TotalTime>
  <Words>632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3392</cp:revision>
  <cp:lastPrinted>2021-07-01T03:56:27Z</cp:lastPrinted>
  <dcterms:created xsi:type="dcterms:W3CDTF">2018-03-27T06:03:00Z</dcterms:created>
  <dcterms:modified xsi:type="dcterms:W3CDTF">2024-12-28T07:38:23Z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