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450" y="8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448141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снег. Ветер юго-западный 9-14 м/с. Температура воздуха ночью 7-9, днем 5-7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 северо-восточный 9-14 м/с. Температура воздуха ночью 10-12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91783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22185</TotalTime>
  <Words>601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4416</cp:revision>
  <cp:lastPrinted>2021-07-01T03:56:27Z</cp:lastPrinted>
  <dcterms:created xsi:type="dcterms:W3CDTF">2018-03-27T06:03:00Z</dcterms:created>
  <dcterms:modified xsi:type="dcterms:W3CDTF">2024-12-28T08:05:01Z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