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46763374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100" dirty="0"/>
                        <a:t>28 </a:t>
                      </a:r>
                      <a:r>
                        <a:rPr dirty="0" err="1"/>
                        <a:t>декабря</a:t>
                      </a:r>
                      <a:r>
                        <a:rPr dirty="0"/>
                        <a:t> 2024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08387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Состояние атмосферного воздуха г. Астана</a:t>
            </a:r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26 марта 2024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026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декабря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снег, поземок. Ветер юго-западный 9-14 м/с. Температура воздуха ночью 7-9, днем 5-7 мороза.</a:t>
            </a:r>
          </a:p>
          <a:p>
            <a:pPr indent="177800"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декабря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 2-7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10-12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5116512" y="2820987"/>
            <a:ext cx="4587876" cy="125336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Метеорологические условия будут способствовать </a:t>
            </a:r>
            <a:r>
              <a:rPr b="1"/>
              <a:t>рассеиванию</a:t>
            </a:r>
            <a:r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целом по городу ожидается </a:t>
            </a:r>
            <a:r>
              <a:rPr b="1"/>
              <a:t>пониженный</a:t>
            </a:r>
            <a:r>
              <a:t> уровень загрязнения воздуха.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</p:txBody>
      </p:sp>
      <p:graphicFrame>
        <p:nvGraphicFramePr>
          <p:cNvPr id="30" name="Table"/>
          <p:cNvGraphicFramePr/>
          <p:nvPr/>
        </p:nvGraphicFramePr>
        <p:xfrm>
          <a:off x="4982845" y="4157283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181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ұяқ С. 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 ./С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агандыкова З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3</cp:revision>
  <dcterms:modified xsi:type="dcterms:W3CDTF">2024-12-28T09:04:58Z</dcterms:modified>
</cp:coreProperties>
</file>