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051120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29 декабря 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туман, гололед. Ветер 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30 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осадков, туман. Ветер северо-восточный, восточный 0-5 м/с. Температура воздуха 5-7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7377966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декабря, ночью 30 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39244</TotalTime>
  <Words>597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5311</cp:revision>
  <cp:lastPrinted>2021-02-03T11:37:00Z</cp:lastPrinted>
  <dcterms:created xsi:type="dcterms:W3CDTF">2018-03-27T06:03:00Z</dcterms:created>
  <dcterms:modified xsi:type="dcterms:W3CDTF">2024-12-28T10:34:00Z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