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30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№363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декабря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30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16839432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28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29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снег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низовая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метель. Ветер юго-западный 9-14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ночью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порывы 15-20 м/с.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5-7 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30 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29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30 дека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10-12 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17624</TotalTime>
  <Words>590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5944</cp:revision>
  <cp:lastPrinted>2021-07-01T03:56:27Z</cp:lastPrinted>
  <dcterms:created xsi:type="dcterms:W3CDTF">2018-03-27T06:03:00Z</dcterms:created>
  <dcterms:modified xsi:type="dcterms:W3CDTF">2024-12-28T09:20:37Z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