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82" d="100"/>
          <a:sy n="82" d="100"/>
        </p:scale>
        <p:origin x="516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11154497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363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декабря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69206387"/>
              </p:ext>
            </p:extLst>
          </p:nvPr>
        </p:nvGraphicFramePr>
        <p:xfrm>
          <a:off x="5007188" y="4360595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0.051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1558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0.312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1.325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28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2024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декабря 2024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осадки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(</a:t>
            </a:r>
            <a:r>
              <a:rPr lang="ru-RU" sz="1100" dirty="0" err="1" smtClean="0">
                <a:solidFill>
                  <a:srgbClr val="000000"/>
                </a:solidFill>
                <a:latin typeface="Times New Roman" panose="02020603050405020304" pitchFamily="18" charset="0"/>
              </a:rPr>
              <a:t>жаңбыр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, </a:t>
            </a:r>
            <a:r>
              <a:rPr lang="ru-RU" sz="1100" dirty="0" err="1" smtClean="0">
                <a:solidFill>
                  <a:srgbClr val="000000"/>
                </a:solidFill>
                <a:latin typeface="Times New Roman" panose="02020603050405020304" pitchFamily="18" charset="0"/>
              </a:rPr>
              <a:t>қар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), </a:t>
            </a:r>
            <a:r>
              <a:rPr lang="ru-RU" sz="1100" dirty="0" err="1" smtClean="0">
                <a:solidFill>
                  <a:srgbClr val="000000"/>
                </a:solidFill>
                <a:latin typeface="Times New Roman" panose="02020603050405020304" pitchFamily="18" charset="0"/>
              </a:rPr>
              <a:t>көктайғақ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. Ветер северо- запад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ный 9-14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. Температура 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ночью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и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днем 1-3 тепла.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30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декабря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декабря 2024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5-10 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0-2 мороз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Иляс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ова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27658</TotalTime>
  <Words>592</Words>
  <Application>Microsoft Office PowerPoint</Application>
  <PresentationFormat>Лист A4 (210x297 мм)</PresentationFormat>
  <Paragraphs>87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3652</cp:revision>
  <cp:lastPrinted>2021-10-15T03:50:29Z</cp:lastPrinted>
  <dcterms:created xsi:type="dcterms:W3CDTF">2018-03-27T06:03:00Z</dcterms:created>
  <dcterms:modified xsi:type="dcterms:W3CDTF">2024-12-28T07:40:35Z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