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6684748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0637642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Көшпелі </a:t>
            </a:r>
            <a:r>
              <a:rPr lang="kk-KZ" sz="1200" dirty="0">
                <a:latin typeface="Times New Roman"/>
                <a:ea typeface="Times New Roman"/>
              </a:rPr>
              <a:t>бұлтты, </a:t>
            </a:r>
            <a:r>
              <a:rPr lang="kk-KZ" sz="1200" dirty="0" smtClean="0">
                <a:latin typeface="Times New Roman"/>
                <a:ea typeface="Times New Roman"/>
              </a:rPr>
              <a:t>күндіз аздаған жауын-шашынсыз (қар, жаңбыр</a:t>
            </a:r>
            <a:r>
              <a:rPr lang="ru-RU" sz="1200" dirty="0" smtClean="0">
                <a:latin typeface="Times New Roman"/>
                <a:ea typeface="Times New Roman"/>
              </a:rPr>
              <a:t>)</a:t>
            </a:r>
            <a:r>
              <a:rPr lang="kk-KZ" sz="1200" dirty="0" smtClean="0">
                <a:latin typeface="Times New Roman"/>
                <a:ea typeface="Times New Roman"/>
              </a:rPr>
              <a:t>. </a:t>
            </a:r>
            <a:r>
              <a:rPr lang="kk-KZ" sz="1200" dirty="0">
                <a:latin typeface="Times New Roman"/>
                <a:ea typeface="Times New Roman"/>
              </a:rPr>
              <a:t>Түнде және таңертең </a:t>
            </a:r>
            <a:r>
              <a:rPr lang="kk-KZ" sz="1200" dirty="0" smtClean="0">
                <a:latin typeface="Times New Roman"/>
                <a:ea typeface="Times New Roman"/>
              </a:rPr>
              <a:t>тұман, көктайғақ. </a:t>
            </a:r>
            <a:r>
              <a:rPr lang="kk-KZ" sz="1200" dirty="0" smtClean="0">
                <a:latin typeface="Times New Roman"/>
                <a:ea typeface="Times New Roman"/>
              </a:rPr>
              <a:t>Шығыстан, </a:t>
            </a:r>
            <a:r>
              <a:rPr lang="kk-KZ" sz="1200" dirty="0">
                <a:latin typeface="Times New Roman"/>
                <a:ea typeface="Times New Roman"/>
              </a:rPr>
              <a:t>оңтүстік-шығыстан жел соғады, күші 5-10 м/с. Ауа температурасы түнде </a:t>
            </a:r>
            <a:r>
              <a:rPr lang="kk-KZ" sz="1200" dirty="0" smtClean="0">
                <a:latin typeface="Times New Roman"/>
                <a:ea typeface="Times New Roman"/>
              </a:rPr>
              <a:t>3-5 аяз</a:t>
            </a:r>
            <a:r>
              <a:rPr lang="kk-KZ" sz="1200" dirty="0" smtClean="0">
                <a:latin typeface="Times New Roman"/>
                <a:ea typeface="Times New Roman"/>
              </a:rPr>
              <a:t>, </a:t>
            </a:r>
            <a:r>
              <a:rPr lang="kk-KZ" sz="1200" dirty="0">
                <a:latin typeface="Times New Roman"/>
                <a:ea typeface="Times New Roman"/>
              </a:rPr>
              <a:t>күндіз 1 аяз-1 жылы.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Аздаған 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a:solidFill>
                  <a:srgbClr val="000000"/>
                </a:solidFill>
                <a:latin typeface="Times New Roman"/>
                <a:ea typeface="Times New Roman"/>
              </a:rPr>
              <a:t>жауын-шашынсыз. </a:t>
            </a:r>
            <a:r>
              <a:rPr lang="kk-KZ" sz="1200" dirty="0">
                <a:latin typeface="Times New Roman"/>
                <a:ea typeface="Times New Roman"/>
              </a:rPr>
              <a:t>Түнде және таңертең тұман</a:t>
            </a:r>
            <a:r>
              <a:rPr lang="kk-KZ" sz="1200" kern="1400" dirty="0" smtClean="0">
                <a:solidFill>
                  <a:srgbClr val="000000"/>
                </a:solidFill>
                <a:latin typeface="Times New Roman"/>
                <a:ea typeface="Times New Roman"/>
              </a:rPr>
              <a:t>. 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5-10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3-5</a:t>
            </a:r>
            <a:r>
              <a:rPr lang="kk-KZ" sz="1200" kern="1400" dirty="0" smtClean="0">
                <a:latin typeface="Times New Roman"/>
                <a:ea typeface="Times New Roman"/>
              </a:rPr>
              <a:t>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7093"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24614</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4168</cp:revision>
  <cp:lastPrinted>2023-02-06T06:57:51Z</cp:lastPrinted>
  <dcterms:created xsi:type="dcterms:W3CDTF">2018-03-27T06:03:00Z</dcterms:created>
  <dcterms:modified xsi:type="dcterms:W3CDTF">2024-12-27T07:49:18Z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