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8" d="100"/>
          <a:sy n="118" d="100"/>
        </p:scale>
        <p:origin x="612"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4220" y="2271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99906572"/>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№362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04697" y="34748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желтоқсанға</a:t>
            </a:r>
            <a:r>
              <a:rPr lang="ru-RU" altLang="ru-RU" sz="1200" b="1" dirty="0" smtClean="0">
                <a:latin typeface="Times New Roman" panose="02020603050405020304" pitchFamily="18" charset="0"/>
                <a:cs typeface="Times New Roman" panose="02020603050405020304" pitchFamily="18" charset="0"/>
              </a:rPr>
              <a:t> Риддер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6817" y="135692"/>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7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Көшпелі </a:t>
            </a:r>
            <a:r>
              <a:rPr lang="ru-RU" sz="1200" dirty="0" err="1">
                <a:solidFill>
                  <a:prstClr val="black"/>
                </a:solidFill>
                <a:latin typeface="Times New Roman" pitchFamily="18" charset="0"/>
                <a:cs typeface="Times New Roman" pitchFamily="18" charset="0"/>
              </a:rPr>
              <a:t>бұлтты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қар</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бұрқасын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Оңтүстік-шығыстан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соғатын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оңтүстік-батысқа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ауысады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5-10,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екпіні</a:t>
            </a:r>
            <a:r>
              <a:rPr lang="ru-RU" sz="1200" dirty="0">
                <a:solidFill>
                  <a:prstClr val="black"/>
                </a:solidFill>
                <a:latin typeface="Times New Roman" pitchFamily="18" charset="0"/>
                <a:cs typeface="Times New Roman" pitchFamily="18" charset="0"/>
              </a:rPr>
              <a:t> 15-20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7-9°,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4-6°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a:t>
            </a:r>
          </a:p>
          <a:p>
            <a:pPr lvl="0" indent="185738" algn="ctr"/>
            <a:endParaRPr lang="" altLang="ru-RU" sz="7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желто</a:t>
            </a:r>
            <a:r>
              <a:rPr lang="kk-KZ" altLang="ru-RU" sz="1200" b="1" dirty="0">
                <a:latin typeface="Times New Roman" panose="02020603050405020304" pitchFamily="18" charset="0"/>
                <a:cs typeface="Times New Roman" panose="02020603050405020304" pitchFamily="18" charset="0"/>
              </a:rPr>
              <a:t>қсан</a:t>
            </a:r>
            <a:r>
              <a:rPr lang="ru-RU" altLang="ru-RU" sz="1200" b="1" dirty="0" err="1">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28 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 sz="1200" b="1" dirty="0" smtClean="0">
                <a:latin typeface="Times New Roman" panose="02020603050405020304" pitchFamily="18" charset="0"/>
                <a:cs typeface="Times New Roman" panose="02020603050405020304" pitchFamily="18" charset="0"/>
              </a:rPr>
              <a:t>2</a:t>
            </a:r>
            <a:r>
              <a:rPr lang="ru-RU" sz="1200" b="1" dirty="0" smtClean="0">
                <a:latin typeface="Times New Roman" panose="02020603050405020304" pitchFamily="18" charset="0"/>
                <a:cs typeface="Times New Roman" panose="02020603050405020304" pitchFamily="18" charset="0"/>
              </a:rPr>
              <a:t>9 </a:t>
            </a:r>
            <a:r>
              <a:rPr lang="ru-RU" sz="1200" b="1" dirty="0" err="1">
                <a:latin typeface="Times New Roman" panose="02020603050405020304" pitchFamily="18" charset="0"/>
                <a:cs typeface="Times New Roman" panose="02020603050405020304" pitchFamily="18" charset="0"/>
              </a:rPr>
              <a:t>желтоқсан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ru-RU" sz="1200" dirty="0" smtClean="0">
                <a:solidFill>
                  <a:prstClr val="black"/>
                </a:solidFill>
                <a:latin typeface="Times New Roman" pitchFamily="18" charset="0"/>
                <a:cs typeface="Times New Roman" pitchFamily="18" charset="0"/>
              </a:rPr>
              <a:t>Көшпелі </a:t>
            </a:r>
            <a:r>
              <a:rPr lang="ru-RU" sz="1200" dirty="0" err="1">
                <a:solidFill>
                  <a:prstClr val="black"/>
                </a:solidFill>
                <a:latin typeface="Times New Roman" pitchFamily="18" charset="0"/>
                <a:cs typeface="Times New Roman" pitchFamily="18" charset="0"/>
              </a:rPr>
              <a:t>бұлтты</a:t>
            </a:r>
            <a:r>
              <a:rPr lang="kk-KZ" sz="1200" dirty="0" smtClean="0">
                <a:solidFill>
                  <a:prstClr val="black"/>
                </a:solidFill>
                <a:latin typeface="Times New Roman" pitchFamily="18" charset="0"/>
                <a:cs typeface="Times New Roman" pitchFamily="18" charset="0"/>
              </a:rPr>
              <a:t>, 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a:t>
            </a:r>
            <a:r>
              <a:rPr lang="" sz="1200" dirty="0" smtClean="0">
                <a:solidFill>
                  <a:prstClr val="black"/>
                </a:solidFill>
                <a:latin typeface="Times New Roman" pitchFamily="18" charset="0"/>
                <a:cs typeface="Times New Roman" pitchFamily="18" charset="0"/>
              </a:rPr>
              <a:t>ыстан</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10</a:t>
            </a:r>
            <a:r>
              <a:rPr lang="kk-KZ" sz="1200" smtClean="0">
                <a:solidFill>
                  <a:prstClr val="black"/>
                </a:solidFill>
                <a:latin typeface="Times New Roman" pitchFamily="18" charset="0"/>
                <a:cs typeface="Times New Roman" pitchFamily="18" charset="0"/>
              </a:rPr>
              <a:t>-12° </a:t>
            </a:r>
            <a:r>
              <a:rPr lang="kk-KZ" sz="1200" dirty="0">
                <a:solidFill>
                  <a:prstClr val="black"/>
                </a:solidFill>
                <a:latin typeface="Times New Roman" pitchFamily="18" charset="0"/>
                <a:cs typeface="Times New Roman" pitchFamily="18" charset="0"/>
              </a:rPr>
              <a:t>аяз болады.</a:t>
            </a:r>
          </a:p>
        </p:txBody>
      </p:sp>
      <p:sp>
        <p:nvSpPr>
          <p:cNvPr id="22" name="TextBox 13"/>
          <p:cNvSpPr txBox="1"/>
          <p:nvPr/>
        </p:nvSpPr>
        <p:spPr>
          <a:xfrm>
            <a:off x="5043870" y="220486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6358" y="310628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33779157"/>
              </p:ext>
            </p:extLst>
          </p:nvPr>
        </p:nvGraphicFramePr>
        <p:xfrm>
          <a:off x="5044959" y="400506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1,925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31025"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Абдрахманова Н.Е. /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20158</TotalTime>
  <Words>568</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4142</cp:revision>
  <cp:lastPrinted>2021-07-01T03:56:27Z</cp:lastPrinted>
  <dcterms:created xsi:type="dcterms:W3CDTF">2018-03-27T06:03:00Z</dcterms:created>
  <dcterms:modified xsi:type="dcterms:W3CDTF">2024-12-27T08:30:55Z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