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99999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643963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27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28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жаяу бұрқасын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екпіні 15-20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8-10, күндіз 2-4 аяз.</a:t>
            </a:r>
          </a:p>
          <a:p>
            <a:pPr algn="ctr"/>
            <a:r>
              <a:rPr lang="ru-RU" sz="1100" b="1" kern="1400" dirty="0">
                <a:latin typeface="Times New Roman" panose="02020603050405020304" pitchFamily="18" charset="0"/>
                <a:cs typeface="Times New Roman" panose="02020603050405020304" pitchFamily="18" charset="0"/>
              </a:rPr>
              <a:t>29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28 желтоқсан с. 20-ден 29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Оңтүстік-батыстан 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28</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29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36012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5804</cp:revision>
  <cp:lastPrinted>2023-01-16T10:13:34Z</cp:lastPrinted>
  <dcterms:created xsi:type="dcterms:W3CDTF">2018-03-27T06:03:00Z</dcterms:created>
  <dcterms:modified xsi:type="dcterms:W3CDTF">2024-12-27T06:39:45Z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