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10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36940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№362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27 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400" b="1" dirty="0" err="1" smtClean="0">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0525551"/>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27 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28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оңтүстік-батыстан, оңтүстіктен соғады,  күші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аяз.</a:t>
            </a:r>
          </a:p>
          <a:p>
            <a:pPr lvl="0" indent="144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29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29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 </a:t>
            </a:r>
            <a:r>
              <a:rPr lang="kk-KZ" sz="1100" dirty="0" smtClean="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cs typeface="Times New Roman" panose="02020603050405020304" pitchFamily="18" charset="0"/>
              </a:rPr>
              <a:t>оңтүстік-шығыстан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күші </a:t>
            </a:r>
            <a:r>
              <a:rPr lang="kk-KZ" sz="1100" smtClean="0">
                <a:latin typeface="Times New Roman" panose="02020603050405020304" pitchFamily="18" charset="0"/>
                <a:cs typeface="Times New Roman" panose="02020603050405020304" pitchFamily="18" charset="0"/>
              </a:rPr>
              <a:t>3-8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29406</TotalTime>
  <Words>571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5721</cp:revision>
  <cp:lastPrinted>2021-07-01T03:56:27Z</cp:lastPrinted>
  <dcterms:created xsi:type="dcterms:W3CDTF">2018-03-27T06:03:00Z</dcterms:created>
  <dcterms:modified xsi:type="dcterms:W3CDTF">2024-12-27T06:47:43Z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