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8" d="100"/>
          <a:sy n="118" d="100"/>
        </p:scale>
        <p:origin x="61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893622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қар, бұрқасын.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тын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a:t>
            </a: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28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9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076396"/>
              </p:ext>
            </p:extLst>
          </p:nvPr>
        </p:nvGraphicFramePr>
        <p:xfrm>
          <a:off x="4964535"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20261</TotalTime>
  <Words>584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4217</cp:revision>
  <cp:lastPrinted>2021-07-01T03:56:27Z</cp:lastPrinted>
  <dcterms:created xsi:type="dcterms:W3CDTF">2018-03-27T06:03:00Z</dcterms:created>
  <dcterms:modified xsi:type="dcterms:W3CDTF">2024-12-27T08:25:17Z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