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576971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Батыстан соққан жел оңтүстік-шығысқа ауысады, күші 3-8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суық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155993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0.458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2845" y="1984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146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20385</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5149</cp:revision>
  <cp:lastPrinted>2021-07-01T07:38:07Z</cp:lastPrinted>
  <dcterms:created xsi:type="dcterms:W3CDTF">2018-03-27T06:03:00Z</dcterms:created>
  <dcterms:modified xsi:type="dcterms:W3CDTF">2024-12-27T09:36:09Z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