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8" d="100"/>
          <a:sy n="118" d="100"/>
        </p:scale>
        <p:origin x="61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69728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313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 бұрқасын</a:t>
            </a:r>
            <a:r>
              <a:rPr lang="kk-KZ" sz="1200" dirty="0">
                <a:solidFill>
                  <a:prstClr val="black"/>
                </a:solidFill>
                <a:latin typeface="Times New Roman" pitchFamily="18" charset="0"/>
                <a:cs typeface="Times New Roman" pitchFamily="18" charset="0"/>
              </a:rPr>
              <a:t>. Оңтүстік-шығыстан соғатын жел оңтүстік-батысқа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8-10°, күндіз 4-6° аяз.</a:t>
            </a:r>
            <a:endParaRPr lang="kk-KZ" sz="1200" dirty="0">
              <a:solidFill>
                <a:prstClr val="black"/>
              </a:solidFill>
              <a:latin typeface="Times New Roman" pitchFamily="18" charset="0"/>
              <a:cs typeface="Times New Roman" pitchFamily="18" charset="0"/>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28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a:t>
            </a:r>
            <a:r>
              <a:rPr lang="kk-KZ" sz="120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м/с.</a:t>
            </a:r>
            <a:r>
              <a:rPr lang="kk-KZ" sz="1200" dirty="0" smtClean="0">
                <a:solidFill>
                  <a:prstClr val="black"/>
                </a:solidFill>
                <a:latin typeface="Times New Roman" pitchFamily="18" charset="0"/>
                <a:cs typeface="Times New Roman" pitchFamily="18" charset="0"/>
              </a:rPr>
              <a:t> Ауа температурасы 8-10° 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125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0877525"/>
              </p:ext>
            </p:extLst>
          </p:nvPr>
        </p:nvGraphicFramePr>
        <p:xfrm>
          <a:off x="5040919" y="391615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Абдрахманова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23667</TotalTime>
  <Words>641</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4448</cp:revision>
  <cp:lastPrinted>2021-07-01T03:56:27Z</cp:lastPrinted>
  <dcterms:created xsi:type="dcterms:W3CDTF">2018-03-27T06:03:00Z</dcterms:created>
  <dcterms:modified xsi:type="dcterms:W3CDTF">2024-12-27T08:22:52Z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