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28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27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28</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 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аяз, күндіз 1-3 градус жылы.</a:t>
            </a:r>
          </a:p>
          <a:p>
            <a:pPr algn="ctr"/>
            <a:r>
              <a:rPr lang="kk-KZ" altLang="ru-RU" sz="1200" b="1" dirty="0" smtClean="0">
                <a:latin typeface="Times New Roman" pitchFamily="18" charset="0"/>
                <a:ea typeface="Times New Roman KZ" pitchFamily="18" charset="0"/>
                <a:cs typeface="Times New Roman" pitchFamily="18" charset="0"/>
              </a:rPr>
              <a:t>29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28</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29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Оңтүстік-шығыстан жел </a:t>
            </a:r>
            <a:r>
              <a:rPr lang="kk-KZ" sz="1200" dirty="0" smtClean="0">
                <a:latin typeface="Times New Roman" pitchFamily="18" charset="0"/>
                <a:cs typeface="Times New Roman" pitchFamily="18" charset="0"/>
              </a:rPr>
              <a:t>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a:t>
            </a:r>
            <a:r>
              <a:rPr lang="kk-KZ" sz="1200" dirty="0" smtClean="0">
                <a:solidFill>
                  <a:schemeClr val="tx1"/>
                </a:solidFill>
                <a:latin typeface="Times New Roman" panose="02020603050405020304" pitchFamily="18" charset="0"/>
                <a:cs typeface="Times New Roman" panose="02020603050405020304" pitchFamily="18" charset="0"/>
              </a:rPr>
              <a:t> желтоқсан, 29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6501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4,42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1387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20221</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4695</cp:revision>
  <cp:lastPrinted>2021-07-01T03:56:27Z</cp:lastPrinted>
  <dcterms:created xsi:type="dcterms:W3CDTF">2018-03-27T06:03:00Z</dcterms:created>
  <dcterms:modified xsi:type="dcterms:W3CDTF">2024-12-27T07:18:40Z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