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36103165"/>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27</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Оңтүстік-шығыстан жел соғады, күші 3-8 м/с. Ауа температурасы түнде </a:t>
            </a:r>
            <a:r>
              <a:rPr lang="kk-KZ" sz="1100" dirty="0" smtClean="0">
                <a:latin typeface="Times New Roman" pitchFamily="18" charset="0"/>
                <a:cs typeface="Times New Roman" pitchFamily="18" charset="0"/>
              </a:rPr>
              <a:t>5-7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29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29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о</a:t>
            </a:r>
            <a:r>
              <a:rPr lang="kk-KZ" sz="1100" dirty="0" smtClean="0">
                <a:latin typeface="Times New Roman" pitchFamily="18" charset="0"/>
                <a:cs typeface="Times New Roman" pitchFamily="18" charset="0"/>
              </a:rPr>
              <a:t>ң</a:t>
            </a:r>
            <a:r>
              <a:rPr lang="uz-Cyrl-UZ" sz="1100" dirty="0" smtClean="0">
                <a:latin typeface="Times New Roman" pitchFamily="18" charset="0"/>
                <a:cs typeface="Times New Roman" pitchFamily="18" charset="0"/>
              </a:rPr>
              <a:t>түстік-батысқа ауысатын жел соғады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200" dirty="0" smtClean="0">
                <a:solidFill>
                  <a:schemeClr val="tx1"/>
                </a:solidFill>
                <a:latin typeface="Times New Roman" panose="02020603050405020304" pitchFamily="18" charset="0"/>
                <a:cs typeface="Times New Roman" panose="02020603050405020304" pitchFamily="18" charset="0"/>
              </a:rPr>
              <a:t>, 29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жоғары болуы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сақталады.</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13896</TotalTime>
  <Words>584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3497</cp:revision>
  <cp:lastPrinted>2021-07-01T03:56:27Z</cp:lastPrinted>
  <dcterms:created xsi:type="dcterms:W3CDTF">2018-03-27T06:03:00Z</dcterms:created>
  <dcterms:modified xsi:type="dcterms:W3CDTF">2024-12-27T07:08:03Z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