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8874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Облачно, снег, поземок. Ветер юго-западный 9-14, порывы 15-20 м/с. Температура воздуха ночью 8-10, днем 2-4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29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61549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декабря, ночью 29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38804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6037</cp:revision>
  <cp:lastPrinted>2021-11-30T05:55:24Z</cp:lastPrinted>
  <dcterms:created xsi:type="dcterms:W3CDTF">2018-03-27T06:03:00Z</dcterms:created>
  <dcterms:modified xsi:type="dcterms:W3CDTF">2024-12-27T06:31:36Z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