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99F4D0-94C9-41FD-9009-E0410336ADE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02578355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FBC96-23A5-4464-930E-E4B5D870E7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7A428-E6E9-4C31-8ACA-70D56D7568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53788-0DA6-483C-B5CA-7C332AA73B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39E9D-D104-4333-B1E2-203B18EDC8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81A6C-6622-40E1-94A7-62C1397088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B81CC-DFCC-4876-BD08-E2AE3CC20A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F2D89-37FE-4400-A68D-D1DFB8D462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9E7AA-865B-4E44-9339-3B0BC58792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B75AE-6519-4451-899E-D66EFBCD7D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5CB9F-D217-4CA4-957E-F59208C66B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368C8-2652-473E-9081-77078A01F8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BEE617E-7090-4BE0-9664-A87E81B311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362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декабря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14300"/>
            <a:ext cx="4945063" cy="18319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27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28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</a:t>
            </a:r>
            <a:r>
              <a:rPr lang="kk-KZ" sz="1100" dirty="0">
                <a:solidFill>
                  <a:schemeClr val="tx1"/>
                </a:solidFill>
              </a:rPr>
              <a:t>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kk-KZ" sz="1100" dirty="0">
                <a:solidFill>
                  <a:schemeClr val="tx1"/>
                </a:solidFill>
              </a:rPr>
              <a:t>без осадков. Ветер </a:t>
            </a:r>
            <a:r>
              <a:rPr lang="kk-KZ" sz="1100" dirty="0" smtClean="0">
                <a:solidFill>
                  <a:schemeClr val="tx1"/>
                </a:solidFill>
              </a:rPr>
              <a:t>юго-восточный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5-7</a:t>
            </a:r>
            <a:r>
              <a:rPr lang="kk-KZ" sz="1100" dirty="0" smtClean="0">
                <a:solidFill>
                  <a:schemeClr val="tx1"/>
                </a:solidFill>
              </a:rPr>
              <a:t> мороза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2-4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r>
              <a:rPr lang="ru-RU" sz="1100" dirty="0">
                <a:solidFill>
                  <a:schemeClr val="tx1"/>
                </a:solidFill>
              </a:rPr>
              <a:t> 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28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2-7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181848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5860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28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29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27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Б.К.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23033</TotalTime>
  <Words>738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5407</cp:revision>
  <cp:lastPrinted>2021-07-01T09:11:30Z</cp:lastPrinted>
  <dcterms:created xsi:type="dcterms:W3CDTF">2018-03-27T06:03:00Z</dcterms:created>
  <dcterms:modified xsi:type="dcterms:W3CDTF">2024-12-27T06:36:53Z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