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48141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снег, низовая метель. Ветер юго-западный 9-14, ночью порывы 15-20 м/с. Температура воздуха ночью 10-12, днем 5-7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юго-западный 9-14 м/с. Температура воздуха ночью 10-12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7536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22180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4413</cp:revision>
  <cp:lastPrinted>2021-07-01T03:56:27Z</cp:lastPrinted>
  <dcterms:created xsi:type="dcterms:W3CDTF">2018-03-27T06:03:00Z</dcterms:created>
  <dcterms:modified xsi:type="dcterms:W3CDTF">2024-12-27T06:45:08Z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