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6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484606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юго-восточный с переходом на юго-западный 5-10,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27827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27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161608"/>
              </p:ext>
            </p:extLst>
          </p:nvPr>
        </p:nvGraphicFramePr>
        <p:xfrm>
          <a:off x="5013325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21020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4171</cp:revision>
  <cp:lastPrinted>2021-10-14T11:15:53Z</cp:lastPrinted>
  <dcterms:created xsi:type="dcterms:W3CDTF">2018-03-27T06:03:00Z</dcterms:created>
  <dcterms:modified xsi:type="dcterms:W3CDTF">2024-12-27T08:31:18Z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