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62316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10197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Временами туман. Ветер 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-10 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мороза- 1 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0844492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Бақытжан Н.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14453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3294</cp:revision>
  <cp:lastPrinted>2021-07-01T03:56:27Z</cp:lastPrinted>
  <dcterms:created xsi:type="dcterms:W3CDTF">2018-03-27T06:03:00Z</dcterms:created>
  <dcterms:modified xsi:type="dcterms:W3CDTF">2024-12-27T07:47:29Z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