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61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82203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96147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снег, метель. Ветер юго-восточный с переходом на юго-западный 5-10, днем порывы 15-20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08182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8139" y="2312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25078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21835</TotalTime>
  <Words>620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4201</cp:revision>
  <cp:lastPrinted>2021-07-01T03:56:27Z</cp:lastPrinted>
  <dcterms:created xsi:type="dcterms:W3CDTF">2018-03-27T06:03:00Z</dcterms:created>
  <dcterms:modified xsi:type="dcterms:W3CDTF">2024-12-27T08:25:23Z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