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0" y="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3993355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362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декабря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3670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декабря 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28 декабря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ночью снег, низовая метель. Ветер 9-14, ночью и утром порывы 15-20 м/с. Температура воздуха ночью 6-8, днем 3-5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декабря 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29 декабря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Ветер 7-12 м/с. Температура воздуха 3-5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457175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декабря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4232469"/>
              </p:ext>
            </p:extLst>
          </p:nvPr>
        </p:nvGraphicFramePr>
        <p:xfrm>
          <a:off x="5026026" y="4312615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772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0.333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21554</TotalTime>
  <Words>613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3440</cp:revision>
  <cp:lastPrinted>2021-07-01T03:56:27Z</cp:lastPrinted>
  <dcterms:created xsi:type="dcterms:W3CDTF">2018-03-27T06:03:00Z</dcterms:created>
  <dcterms:modified xsi:type="dcterms:W3CDTF">2024-12-27T07:25:09Z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