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343819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снег, низовая метель. Ветер юго-западный 9-14, ночью порывы 15-20 м/с. Температура воздуха ночью 10-12,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108757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24815</TotalTime>
  <Words>648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4552</cp:revision>
  <cp:lastPrinted>2021-07-01T03:56:27Z</cp:lastPrinted>
  <dcterms:created xsi:type="dcterms:W3CDTF">2018-03-27T06:03:00Z</dcterms:created>
  <dcterms:modified xsi:type="dcterms:W3CDTF">2024-12-27T08:28:38Z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